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7" autoAdjust="0"/>
    <p:restoredTop sz="95065" autoAdjust="0"/>
  </p:normalViewPr>
  <p:slideViewPr>
    <p:cSldViewPr snapToGrid="0">
      <p:cViewPr varScale="1">
        <p:scale>
          <a:sx n="83" d="100"/>
          <a:sy n="83" d="100"/>
        </p:scale>
        <p:origin x="582" y="-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917C2-8B87-4644-AF27-9D061948BFF3}" type="datetimeFigureOut">
              <a:rPr lang="es-ES" smtClean="0"/>
              <a:t>06/10/2017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AE97-082D-4953-8EB5-394773CA9A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4946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917C2-8B87-4644-AF27-9D061948BFF3}" type="datetimeFigureOut">
              <a:rPr lang="es-ES" smtClean="0"/>
              <a:t>06/10/2017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AE97-082D-4953-8EB5-394773CA9A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2801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917C2-8B87-4644-AF27-9D061948BFF3}" type="datetimeFigureOut">
              <a:rPr lang="es-ES" smtClean="0"/>
              <a:t>06/10/2017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AE97-082D-4953-8EB5-394773CA9A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857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917C2-8B87-4644-AF27-9D061948BFF3}" type="datetimeFigureOut">
              <a:rPr lang="es-ES" smtClean="0"/>
              <a:t>06/10/2017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AE97-082D-4953-8EB5-394773CA9A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7079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917C2-8B87-4644-AF27-9D061948BFF3}" type="datetimeFigureOut">
              <a:rPr lang="es-ES" smtClean="0"/>
              <a:t>06/10/2017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AE97-082D-4953-8EB5-394773CA9A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3290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917C2-8B87-4644-AF27-9D061948BFF3}" type="datetimeFigureOut">
              <a:rPr lang="es-ES" smtClean="0"/>
              <a:t>06/10/2017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AE97-082D-4953-8EB5-394773CA9A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107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917C2-8B87-4644-AF27-9D061948BFF3}" type="datetimeFigureOut">
              <a:rPr lang="es-ES" smtClean="0"/>
              <a:t>06/10/2017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AE97-082D-4953-8EB5-394773CA9A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6849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917C2-8B87-4644-AF27-9D061948BFF3}" type="datetimeFigureOut">
              <a:rPr lang="es-ES" smtClean="0"/>
              <a:t>06/10/2017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AE97-082D-4953-8EB5-394773CA9A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8552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917C2-8B87-4644-AF27-9D061948BFF3}" type="datetimeFigureOut">
              <a:rPr lang="es-ES" smtClean="0"/>
              <a:t>06/10/2017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AE97-082D-4953-8EB5-394773CA9A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3344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917C2-8B87-4644-AF27-9D061948BFF3}" type="datetimeFigureOut">
              <a:rPr lang="es-ES" smtClean="0"/>
              <a:t>06/10/2017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AE97-082D-4953-8EB5-394773CA9A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3441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917C2-8B87-4644-AF27-9D061948BFF3}" type="datetimeFigureOut">
              <a:rPr lang="es-ES" smtClean="0"/>
              <a:t>06/10/2017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AE97-082D-4953-8EB5-394773CA9A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4119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917C2-8B87-4644-AF27-9D061948BFF3}" type="datetimeFigureOut">
              <a:rPr lang="es-ES" smtClean="0"/>
              <a:t>06/10/2017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AAE97-082D-4953-8EB5-394773CA9A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5083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81" r="5873" b="-1"/>
          <a:stretch/>
        </p:blipFill>
        <p:spPr>
          <a:xfrm>
            <a:off x="6838122" y="4251960"/>
            <a:ext cx="5353878" cy="2606039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07A9170D-4130-4B8E-9795-0AE563FB6C8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65" r="1" b="21661"/>
          <a:stretch/>
        </p:blipFill>
        <p:spPr>
          <a:xfrm>
            <a:off x="-1093576" y="0"/>
            <a:ext cx="15417999" cy="8892324"/>
          </a:xfrm>
          <a:prstGeom prst="rect">
            <a:avLst/>
          </a:prstGeom>
        </p:spPr>
      </p:pic>
      <p:sp>
        <p:nvSpPr>
          <p:cNvPr id="11" name="Freeform 3">
            <a:extLst>
              <a:ext uri="{FF2B5EF4-FFF2-40B4-BE49-F238E27FC236}">
                <a16:creationId xmlns:a16="http://schemas.microsoft.com/office/drawing/2014/main" id="{66BCEC1B-9617-4EF1-9B03-4BD43D100B8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4">
            <a:extLst>
              <a:ext uri="{FF2B5EF4-FFF2-40B4-BE49-F238E27FC236}">
                <a16:creationId xmlns:a16="http://schemas.microsoft.com/office/drawing/2014/main" id="{CCBFD80B-276C-4775-A363-20693A7CF95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479"/>
            <a:ext cx="8078052" cy="6858478"/>
          </a:xfrm>
          <a:custGeom>
            <a:avLst/>
            <a:gdLst>
              <a:gd name="connsiteX0" fmla="*/ 0 w 8078052"/>
              <a:gd name="connsiteY0" fmla="*/ 0 h 6858478"/>
              <a:gd name="connsiteX1" fmla="*/ 3829872 w 8078052"/>
              <a:gd name="connsiteY1" fmla="*/ 0 h 6858478"/>
              <a:gd name="connsiteX2" fmla="*/ 4896100 w 8078052"/>
              <a:gd name="connsiteY2" fmla="*/ 0 h 6858478"/>
              <a:gd name="connsiteX3" fmla="*/ 4901677 w 8078052"/>
              <a:gd name="connsiteY3" fmla="*/ 0 h 6858478"/>
              <a:gd name="connsiteX4" fmla="*/ 8078052 w 8078052"/>
              <a:gd name="connsiteY4" fmla="*/ 6858478 h 6858478"/>
              <a:gd name="connsiteX5" fmla="*/ 653497 w 8078052"/>
              <a:gd name="connsiteY5" fmla="*/ 6858478 h 6858478"/>
              <a:gd name="connsiteX6" fmla="*/ 653757 w 8078052"/>
              <a:gd name="connsiteY6" fmla="*/ 6857916 h 6858478"/>
              <a:gd name="connsiteX7" fmla="*/ 0 w 8078052"/>
              <a:gd name="connsiteY7" fmla="*/ 6857916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2" h="6858478">
                <a:moveTo>
                  <a:pt x="0" y="0"/>
                </a:moveTo>
                <a:lnTo>
                  <a:pt x="3829872" y="0"/>
                </a:lnTo>
                <a:lnTo>
                  <a:pt x="4896100" y="0"/>
                </a:lnTo>
                <a:lnTo>
                  <a:pt x="4901677" y="0"/>
                </a:lnTo>
                <a:lnTo>
                  <a:pt x="8078052" y="6858478"/>
                </a:lnTo>
                <a:lnTo>
                  <a:pt x="653497" y="6858478"/>
                </a:lnTo>
                <a:lnTo>
                  <a:pt x="653757" y="6857916"/>
                </a:lnTo>
                <a:lnTo>
                  <a:pt x="0" y="6857916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64811" y="2408421"/>
            <a:ext cx="4948428" cy="2651200"/>
          </a:xfrm>
        </p:spPr>
        <p:txBody>
          <a:bodyPr anchor="t">
            <a:noAutofit/>
          </a:bodyPr>
          <a:lstStyle/>
          <a:p>
            <a:pPr algn="l"/>
            <a:r>
              <a:rPr lang="es-ES" sz="9600" b="1" dirty="0">
                <a:solidFill>
                  <a:schemeClr val="bg1"/>
                </a:solidFill>
              </a:rPr>
              <a:t>¡Felices Fiestas!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48382915-AFBE-4FEA-AAF2-6E0DD9239A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65" y="354352"/>
            <a:ext cx="2755118" cy="1138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2220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¡Felices Fiestas!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¡Felices Fiestas!</dc:title>
  <dc:creator>Ana Rubio</dc:creator>
  <cp:lastModifiedBy>Ana Rubio</cp:lastModifiedBy>
  <cp:revision>6</cp:revision>
  <dcterms:created xsi:type="dcterms:W3CDTF">2015-10-08T10:45:19Z</dcterms:created>
  <dcterms:modified xsi:type="dcterms:W3CDTF">2017-10-06T10:38:20Z</dcterms:modified>
</cp:coreProperties>
</file>